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137080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104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d29f8f35f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d29f8f35f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7973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d29f8f35f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d29f8f35f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5680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d29f8f35f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d29f8f35f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7986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d29f8f35f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d29f8f35f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0047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d29f8f35f7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d29f8f35f7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8150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d29f8f35f7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d29f8f35f7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4471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d29f8f35f7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d29f8f35f7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7547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avi"/><Relationship Id="rId7" Type="http://schemas.openxmlformats.org/officeDocument/2006/relationships/image" Target="../media/image6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avi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Mid-Project Review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D.Purnendra Reddy - ME18B131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Guide</a:t>
            </a:r>
            <a:r>
              <a:rPr lang="en"/>
              <a:t>: Prof. Pallab Sinha Mahapatra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8445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since Sept 22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(estimated)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869475" y="1361716"/>
            <a:ext cx="35109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(present)</a:t>
            </a:r>
            <a:endParaRPr/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Completed development of code &amp; Simulation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Compared model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Optimised code execution using matlab.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1750" y="3080975"/>
            <a:ext cx="2537075" cy="155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1690175"/>
            <a:ext cx="4571999" cy="118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327000"/>
            <a:ext cx="841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Qualitative comparison	</a:t>
            </a:r>
            <a:r>
              <a:rPr lang="en" sz="1800"/>
              <a:t>-Helbing’s social force model</a:t>
            </a:r>
            <a:endParaRPr sz="1800"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5051775" y="1311300"/>
            <a:ext cx="367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Subjective comparison of the model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Non - deterministic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No constraint on crowd pressure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8900"/>
            <a:ext cx="4787150" cy="1871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7743" y="2940243"/>
            <a:ext cx="2365599" cy="17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8825" y="3106475"/>
            <a:ext cx="2025321" cy="150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Workings of the model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</a:t>
            </a:r>
            <a:endParaRPr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Crowd agent positions with time</a:t>
            </a: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series velocity</a:t>
            </a:r>
            <a:endParaRPr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Velocities of crowd agents with time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Changes represent the acceleration due to repulsion forces.</a:t>
            </a:r>
            <a:endParaRPr/>
          </a:p>
        </p:txBody>
      </p:sp>
      <p:pic>
        <p:nvPicPr>
          <p:cNvPr id="2" name="crowd_m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8137" y="2408251"/>
            <a:ext cx="3527829" cy="2645872"/>
          </a:xfrm>
          <a:prstGeom prst="rect">
            <a:avLst/>
          </a:prstGeom>
        </p:spPr>
      </p:pic>
      <p:pic>
        <p:nvPicPr>
          <p:cNvPr id="3" name="quiver_motion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418453" y="2408251"/>
            <a:ext cx="3611766" cy="2708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700" y="2458200"/>
            <a:ext cx="3073625" cy="23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8424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Crowd evacuation dynamics as an optimization problem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5075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Best evacuation time? 	Having no walls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Trade-off 	Engineering requirements vs Efficient evacuation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6075" y="2460075"/>
            <a:ext cx="3073625" cy="238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Parametric performance of model &amp; Causal Analysis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Speed variation</a:t>
            </a:r>
            <a:endParaRPr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With increase in agent desired velocity, evacuation time decreases.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 constraints on crowd pressures.</a:t>
            </a: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2"/>
          </p:nvPr>
        </p:nvSpPr>
        <p:spPr>
          <a:xfrm>
            <a:off x="4182175" y="1152475"/>
            <a:ext cx="4421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Exit width</a:t>
            </a:r>
            <a:endParaRPr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Estimation: Evacuation time decreases with increase in exit width.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Observation: Oscillation in time for a range of exit width(s).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Checked: Random crowd initial positions.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Checked: Lowering time steps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295" y="2668295"/>
            <a:ext cx="2753275" cy="204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8325" y="3032675"/>
            <a:ext cx="2614901" cy="20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- Obstacle placement</a:t>
            </a:r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2"/>
          </p:nvPr>
        </p:nvSpPr>
        <p:spPr>
          <a:xfrm>
            <a:off x="380075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Simplification of obstacle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Placement of obstacle at crowd dense locations.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Defining parameters of placement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Distance from exit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Lateral shift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Size of obstacle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412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Curved Objects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600" y="1781495"/>
            <a:ext cx="2396850" cy="133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500" y="3112425"/>
            <a:ext cx="1330925" cy="133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- Sensitivity analysis</a:t>
            </a:r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Estimation of pressure density</a:t>
            </a:r>
            <a:endParaRPr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Division of space into discretized nodes.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Crowd agents allotted to closest node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At t, Eulerian approach in treating pressure on the agents within the node.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Averaged over time:0,end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Sensitivity Analysis</a:t>
            </a:r>
            <a:endParaRPr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Comparison of pressure density maps before and after placement of obstacles.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Output params: P,time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Input params: Object placement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240</Words>
  <Application>Microsoft Office PowerPoint</Application>
  <PresentationFormat>On-screen Show (16:9)</PresentationFormat>
  <Paragraphs>51</Paragraphs>
  <Slides>8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Mid-Project Review</vt:lpstr>
      <vt:lpstr>Progress since Sept 22</vt:lpstr>
      <vt:lpstr>Qualitative comparison -Helbing’s social force model</vt:lpstr>
      <vt:lpstr>Workings of the model</vt:lpstr>
      <vt:lpstr>Crowd evacuation dynamics as an optimization problem</vt:lpstr>
      <vt:lpstr>Parametric performance of model &amp; Causal Analysis</vt:lpstr>
      <vt:lpstr>Methodology - Obstacle placement</vt:lpstr>
      <vt:lpstr>Methodology - Sensitivity analysis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Mid-Project Review</dc:title>
  <cp:lastModifiedBy>Microsoft account</cp:lastModifiedBy>
  <cp:revision>1</cp:revision>
  <dcterms:modified xsi:type="dcterms:W3CDTF">2023-01-16T04:30:59Z</dcterms:modified>
</cp:coreProperties>
</file>